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1B6D-5938-4754-A013-15F956A91581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42D1-8169-49AD-B320-E19A30201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9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предложения со словами с рисунка.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42D1-8169-49AD-B320-E19A30201A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2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jurka.ru/wp-content/uploads/2012/08/Final-590x44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016" y="72382"/>
            <a:ext cx="7943388" cy="578551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71612"/>
            <a:ext cx="6215106" cy="1285884"/>
          </a:xfrm>
          <a:ln>
            <a:noFill/>
          </a:ln>
        </p:spPr>
        <p:txBody>
          <a:bodyPr>
            <a:prstTxWarp prst="textDeflateBottom">
              <a:avLst/>
            </a:prstTxWarp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286124"/>
            <a:ext cx="5414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funforkids.ru/pictures/school21/school21031.gif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454" y="4048153"/>
            <a:ext cx="2546546" cy="2809847"/>
          </a:xfrm>
          <a:prstGeom prst="rect">
            <a:avLst/>
          </a:prstGeom>
          <a:noFill/>
        </p:spPr>
      </p:pic>
      <p:pic>
        <p:nvPicPr>
          <p:cNvPr id="12292" name="Picture 4" descr="http://funforkids.ru/pictures/school3/school03001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14794"/>
            <a:ext cx="2685162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7554" y="635795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korolevairin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428604"/>
            <a:ext cx="8358246" cy="6143668"/>
          </a:xfrm>
          <a:prstGeom prst="round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725bb78ad7519d97ad3c6c7d300dd2d.jpg"/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4692" y="0"/>
            <a:ext cx="2439308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6F8F-0473-43D0-A2EB-AA2CA7B45A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рассказы сказки.jpg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5388996"/>
            <a:ext cx="2214578" cy="146900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571736" y="6550223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korolevairin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З.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Ю. Иванова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marL="0" indent="0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</a:p>
          <a:p>
            <a:pPr marL="0" indent="0">
              <a:buNone/>
            </a:pP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</a:p>
          <a:p>
            <a:pPr marL="0" indent="0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</a:p>
          <a:p>
            <a:pPr marL="0" indent="0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ЗЮ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1600200"/>
            <a:ext cx="770384" cy="6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40904" y="3111682"/>
            <a:ext cx="770384" cy="6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2816" y="4653136"/>
            <a:ext cx="770384" cy="604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79504" y="1600200"/>
            <a:ext cx="770384" cy="6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65041" y="3092361"/>
            <a:ext cx="770384" cy="604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21319" y="4653136"/>
            <a:ext cx="770384" cy="604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e1.ru/images/detailed/2/14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35283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444208" y="2780928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8b/9a/e3/8b9ae3be3795cea3b03c3c66e7ee34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5544616" cy="43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732240" y="270892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pngkey.com/png/full/340-3405959_heavy-equipment-13-svg-bulldoze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5544616" cy="24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876256" y="2780928"/>
            <a:ext cx="792088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votal-lib.ivn.muzkult.ru/media/2019/06/18/1260552598/zont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888431" cy="37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436096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1.liveinternet.ru/images/attach/c/0/119/169/119169363_10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024336" cy="306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99992" y="1916832"/>
            <a:ext cx="108012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·Ð°Ð¼Ð¾Ðº,Ð´Ð²Ð¾ÑÐµÑ ÐºÐ°ÑÑÐ¸Ð½Ðº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0" y="3010575"/>
            <a:ext cx="2857899" cy="17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zaiushka.ru/wp-content/uploads/2015/04/%D0%B7%D0%B0%D0%BC%D0%BE%D0%BA-%D0%BA%D0%B0%D1%80%D1%82%D0%B8%D0%BD%D0%BA%D0%B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5494"/>
            <a:ext cx="1143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zaiushka.ru/wp-content/uploads/2015/04/%D0%B7%D0%B5%D0%BC%D0%BB%D1%8F%D0%BD%D0%B8%D0%BA%D0%B0-%D0%BA%D0%B0%D1%80%D1%82%D0%B8%D0%BD%D0%BA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82119"/>
            <a:ext cx="3238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zaiushka.ru/wp-content/uploads/2015/04/%D0%B7%D0%B0%D0%B9%D1%87%D0%B8%D0%BA-%D1%81-%D0%BC%D0%BE%D1%80%D0%BA%D0%BE%D0%B2%D0%BA%D0%BE%D0%B9-%D0%BA%D0%B0%D1%80%D1%82%D0%B8%D0%BD%D0%BA%D0%B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824956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25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Буква З. Звуки [з]- [З´ 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23</cp:revision>
  <dcterms:created xsi:type="dcterms:W3CDTF">2014-08-12T18:53:38Z</dcterms:created>
  <dcterms:modified xsi:type="dcterms:W3CDTF">2019-10-05T11:02:19Z</dcterms:modified>
</cp:coreProperties>
</file>